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6" d="100"/>
          <a:sy n="106" d="100"/>
        </p:scale>
        <p:origin x="13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20BEC-9083-4160-9895-1C97B793CE2B}" type="doc">
      <dgm:prSet loTypeId="urn:microsoft.com/office/officeart/2005/8/layout/process1" loCatId="process" qsTypeId="urn:microsoft.com/office/officeart/2005/8/quickstyle/simple1#1" qsCatId="simple" csTypeId="urn:microsoft.com/office/officeart/2005/8/colors/accent1_2#1" csCatId="accent1" phldr="1"/>
      <dgm:spPr/>
    </dgm:pt>
    <dgm:pt modelId="{F66176AF-39FF-4859-9CDA-0BB5F056DC9F}">
      <dgm:prSet phldrT="[Text]"/>
      <dgm:spPr>
        <a:solidFill>
          <a:srgbClr val="00B050"/>
        </a:solidFill>
      </dgm:spPr>
      <dgm:t>
        <a:bodyPr/>
        <a:lstStyle/>
        <a:p>
          <a:r>
            <a:rPr lang="en-GB"/>
            <a:t>Management Commitment</a:t>
          </a:r>
        </a:p>
      </dgm:t>
    </dgm:pt>
    <dgm:pt modelId="{245E555E-5CE6-4F98-B4A5-13713D68159C}" type="parTrans" cxnId="{9B38F176-C61E-4106-8FFB-6C4B255147DB}">
      <dgm:prSet/>
      <dgm:spPr/>
      <dgm:t>
        <a:bodyPr/>
        <a:lstStyle/>
        <a:p>
          <a:endParaRPr lang="en-GB"/>
        </a:p>
      </dgm:t>
    </dgm:pt>
    <dgm:pt modelId="{6EE21D20-2C1B-47AB-978E-0436F786F629}" type="sibTrans" cxnId="{9B38F176-C61E-4106-8FFB-6C4B255147DB}">
      <dgm:prSet/>
      <dgm:spPr>
        <a:solidFill>
          <a:schemeClr val="tx1"/>
        </a:solidFill>
      </dgm:spPr>
      <dgm:t>
        <a:bodyPr/>
        <a:lstStyle/>
        <a:p>
          <a:endParaRPr lang="en-GB"/>
        </a:p>
      </dgm:t>
    </dgm:pt>
    <dgm:pt modelId="{235513BE-13FC-4BC7-B20F-C8B154CCA9B6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Creating the Using Less Stuff Team</a:t>
          </a:r>
        </a:p>
      </dgm:t>
    </dgm:pt>
    <dgm:pt modelId="{07C30329-7703-4519-B63B-F4DCD693B3B3}" type="parTrans" cxnId="{56E5EE2F-BA32-4312-A178-8458E8FBEEC0}">
      <dgm:prSet/>
      <dgm:spPr/>
      <dgm:t>
        <a:bodyPr/>
        <a:lstStyle/>
        <a:p>
          <a:endParaRPr lang="en-GB"/>
        </a:p>
      </dgm:t>
    </dgm:pt>
    <dgm:pt modelId="{E7ADB7F1-7267-4098-B1B9-07E0A803D5A7}" type="sibTrans" cxnId="{56E5EE2F-BA32-4312-A178-8458E8FBEEC0}">
      <dgm:prSet/>
      <dgm:spPr>
        <a:solidFill>
          <a:schemeClr val="tx1"/>
        </a:solidFill>
      </dgm:spPr>
      <dgm:t>
        <a:bodyPr/>
        <a:lstStyle/>
        <a:p>
          <a:endParaRPr lang="en-GB"/>
        </a:p>
      </dgm:t>
    </dgm:pt>
    <dgm:pt modelId="{74ECF9DB-64CA-4D3F-BC05-489714A6FC3F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Implementation</a:t>
          </a:r>
        </a:p>
      </dgm:t>
    </dgm:pt>
    <dgm:pt modelId="{902692A3-EFB4-491D-AA6E-0D18DB416AAA}" type="parTrans" cxnId="{9E365834-8860-4CE7-8955-F6A8943D5C2E}">
      <dgm:prSet/>
      <dgm:spPr/>
      <dgm:t>
        <a:bodyPr/>
        <a:lstStyle/>
        <a:p>
          <a:endParaRPr lang="en-GB"/>
        </a:p>
      </dgm:t>
    </dgm:pt>
    <dgm:pt modelId="{7822FFC9-7338-4317-9486-E617AC2B999D}" type="sibTrans" cxnId="{9E365834-8860-4CE7-8955-F6A8943D5C2E}">
      <dgm:prSet/>
      <dgm:spPr/>
      <dgm:t>
        <a:bodyPr/>
        <a:lstStyle/>
        <a:p>
          <a:endParaRPr lang="en-GB"/>
        </a:p>
      </dgm:t>
    </dgm:pt>
    <dgm:pt modelId="{BEBF3D9C-B64D-4386-B72F-FEA6DC50B200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Set Goals and Proposals</a:t>
          </a:r>
        </a:p>
      </dgm:t>
    </dgm:pt>
    <dgm:pt modelId="{B2492B13-1840-4528-8930-6B8BED407E1A}" type="parTrans" cxnId="{60E256CF-3E34-4AC2-BF9B-8476A5862B19}">
      <dgm:prSet/>
      <dgm:spPr/>
      <dgm:t>
        <a:bodyPr/>
        <a:lstStyle/>
        <a:p>
          <a:endParaRPr lang="en-GB"/>
        </a:p>
      </dgm:t>
    </dgm:pt>
    <dgm:pt modelId="{2AF1ECA2-FBAC-4D7A-932A-28DA9CF6AA7A}" type="sibTrans" cxnId="{60E256CF-3E34-4AC2-BF9B-8476A5862B19}">
      <dgm:prSet/>
      <dgm:spPr>
        <a:solidFill>
          <a:schemeClr val="tx1"/>
        </a:solidFill>
      </dgm:spPr>
      <dgm:t>
        <a:bodyPr/>
        <a:lstStyle/>
        <a:p>
          <a:endParaRPr lang="en-GB"/>
        </a:p>
      </dgm:t>
    </dgm:pt>
    <dgm:pt modelId="{643CA536-FA28-4370-9DEC-75D9994BB2F5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Communication</a:t>
          </a:r>
        </a:p>
      </dgm:t>
    </dgm:pt>
    <dgm:pt modelId="{6EF7AFC5-9F29-4856-939E-50CD310E33AB}" type="parTrans" cxnId="{29DB0604-F1A5-4121-B6F9-559DBDE7377E}">
      <dgm:prSet/>
      <dgm:spPr/>
      <dgm:t>
        <a:bodyPr/>
        <a:lstStyle/>
        <a:p>
          <a:endParaRPr lang="en-GB"/>
        </a:p>
      </dgm:t>
    </dgm:pt>
    <dgm:pt modelId="{D1985F28-9FEA-494F-80C9-F5D987C01894}" type="sibTrans" cxnId="{29DB0604-F1A5-4121-B6F9-559DBDE7377E}">
      <dgm:prSet/>
      <dgm:spPr>
        <a:solidFill>
          <a:schemeClr val="tx1"/>
        </a:solidFill>
      </dgm:spPr>
      <dgm:t>
        <a:bodyPr/>
        <a:lstStyle/>
        <a:p>
          <a:endParaRPr lang="en-GB"/>
        </a:p>
      </dgm:t>
    </dgm:pt>
    <dgm:pt modelId="{8D42CFB9-518A-4B73-AF69-CA1CA7BABE6B}" type="pres">
      <dgm:prSet presAssocID="{5D520BEC-9083-4160-9895-1C97B793CE2B}" presName="Name0" presStyleCnt="0">
        <dgm:presLayoutVars>
          <dgm:dir/>
          <dgm:resizeHandles val="exact"/>
        </dgm:presLayoutVars>
      </dgm:prSet>
      <dgm:spPr/>
    </dgm:pt>
    <dgm:pt modelId="{610A89F5-F049-468F-9D9A-C50C2E3CF210}" type="pres">
      <dgm:prSet presAssocID="{F66176AF-39FF-4859-9CDA-0BB5F056DC9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E6EF85-F392-41B4-BA64-C9E29F8E8E1A}" type="pres">
      <dgm:prSet presAssocID="{6EE21D20-2C1B-47AB-978E-0436F786F629}" presName="sibTrans" presStyleLbl="sibTrans2D1" presStyleIdx="0" presStyleCnt="4"/>
      <dgm:spPr/>
      <dgm:t>
        <a:bodyPr/>
        <a:lstStyle/>
        <a:p>
          <a:endParaRPr lang="en-GB"/>
        </a:p>
      </dgm:t>
    </dgm:pt>
    <dgm:pt modelId="{B6CC9F66-E6B7-4686-B012-02CD0EC04215}" type="pres">
      <dgm:prSet presAssocID="{6EE21D20-2C1B-47AB-978E-0436F786F629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27302719-94B4-49FE-8FF5-4D87BC3A647E}" type="pres">
      <dgm:prSet presAssocID="{235513BE-13FC-4BC7-B20F-C8B154CCA9B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6CEE7B-5030-4302-96C4-1FFDFB2359F7}" type="pres">
      <dgm:prSet presAssocID="{E7ADB7F1-7267-4098-B1B9-07E0A803D5A7}" presName="sibTrans" presStyleLbl="sibTrans2D1" presStyleIdx="1" presStyleCnt="4"/>
      <dgm:spPr/>
      <dgm:t>
        <a:bodyPr/>
        <a:lstStyle/>
        <a:p>
          <a:endParaRPr lang="en-GB"/>
        </a:p>
      </dgm:t>
    </dgm:pt>
    <dgm:pt modelId="{9318E56F-ADBD-4BB6-BEE7-56FFFFB1EFAD}" type="pres">
      <dgm:prSet presAssocID="{E7ADB7F1-7267-4098-B1B9-07E0A803D5A7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721687C6-0408-4FED-8C14-EEC32C936D05}" type="pres">
      <dgm:prSet presAssocID="{BEBF3D9C-B64D-4386-B72F-FEA6DC50B20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22E801-B1C8-487A-B0A5-4E025BF2B754}" type="pres">
      <dgm:prSet presAssocID="{2AF1ECA2-FBAC-4D7A-932A-28DA9CF6AA7A}" presName="sibTrans" presStyleLbl="sibTrans2D1" presStyleIdx="2" presStyleCnt="4"/>
      <dgm:spPr/>
      <dgm:t>
        <a:bodyPr/>
        <a:lstStyle/>
        <a:p>
          <a:endParaRPr lang="en-GB"/>
        </a:p>
      </dgm:t>
    </dgm:pt>
    <dgm:pt modelId="{4BB93B52-C7C1-4353-8389-4909634E4EED}" type="pres">
      <dgm:prSet presAssocID="{2AF1ECA2-FBAC-4D7A-932A-28DA9CF6AA7A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75E25300-0DA8-4A39-8D84-AC1DC6987D41}" type="pres">
      <dgm:prSet presAssocID="{643CA536-FA28-4370-9DEC-75D9994BB2F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E75A89-AB65-4C78-BCC4-FD9DEF0DC57A}" type="pres">
      <dgm:prSet presAssocID="{D1985F28-9FEA-494F-80C9-F5D987C01894}" presName="sibTrans" presStyleLbl="sibTrans2D1" presStyleIdx="3" presStyleCnt="4"/>
      <dgm:spPr/>
      <dgm:t>
        <a:bodyPr/>
        <a:lstStyle/>
        <a:p>
          <a:endParaRPr lang="en-GB"/>
        </a:p>
      </dgm:t>
    </dgm:pt>
    <dgm:pt modelId="{46521D8C-A638-4C11-B342-DD150572C36A}" type="pres">
      <dgm:prSet presAssocID="{D1985F28-9FEA-494F-80C9-F5D987C01894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28424C15-4C60-47B6-A40D-36944EF3D7A5}" type="pres">
      <dgm:prSet presAssocID="{74ECF9DB-64CA-4D3F-BC05-489714A6FC3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EFD613B-A57F-4923-9091-7EBFD1328115}" type="presOf" srcId="{E7ADB7F1-7267-4098-B1B9-07E0A803D5A7}" destId="{FB6CEE7B-5030-4302-96C4-1FFDFB2359F7}" srcOrd="0" destOrd="0" presId="urn:microsoft.com/office/officeart/2005/8/layout/process1"/>
    <dgm:cxn modelId="{9AB5AC2F-9201-4CAA-9793-197594EF6441}" type="presOf" srcId="{643CA536-FA28-4370-9DEC-75D9994BB2F5}" destId="{75E25300-0DA8-4A39-8D84-AC1DC6987D41}" srcOrd="0" destOrd="0" presId="urn:microsoft.com/office/officeart/2005/8/layout/process1"/>
    <dgm:cxn modelId="{56E5EE2F-BA32-4312-A178-8458E8FBEEC0}" srcId="{5D520BEC-9083-4160-9895-1C97B793CE2B}" destId="{235513BE-13FC-4BC7-B20F-C8B154CCA9B6}" srcOrd="1" destOrd="0" parTransId="{07C30329-7703-4519-B63B-F4DCD693B3B3}" sibTransId="{E7ADB7F1-7267-4098-B1B9-07E0A803D5A7}"/>
    <dgm:cxn modelId="{ED039835-A71F-4335-9AA6-490AE08F5209}" type="presOf" srcId="{6EE21D20-2C1B-47AB-978E-0436F786F629}" destId="{B6CC9F66-E6B7-4686-B012-02CD0EC04215}" srcOrd="1" destOrd="0" presId="urn:microsoft.com/office/officeart/2005/8/layout/process1"/>
    <dgm:cxn modelId="{12B67CEE-40B4-4E80-A794-5E0DB23CF933}" type="presOf" srcId="{2AF1ECA2-FBAC-4D7A-932A-28DA9CF6AA7A}" destId="{4BB93B52-C7C1-4353-8389-4909634E4EED}" srcOrd="1" destOrd="0" presId="urn:microsoft.com/office/officeart/2005/8/layout/process1"/>
    <dgm:cxn modelId="{9385F928-F99D-4C8D-AB48-A4F11E94A29B}" type="presOf" srcId="{BEBF3D9C-B64D-4386-B72F-FEA6DC50B200}" destId="{721687C6-0408-4FED-8C14-EEC32C936D05}" srcOrd="0" destOrd="0" presId="urn:microsoft.com/office/officeart/2005/8/layout/process1"/>
    <dgm:cxn modelId="{5E83BE16-0F4B-47F6-B76B-37AB6BBE45F4}" type="presOf" srcId="{6EE21D20-2C1B-47AB-978E-0436F786F629}" destId="{A2E6EF85-F392-41B4-BA64-C9E29F8E8E1A}" srcOrd="0" destOrd="0" presId="urn:microsoft.com/office/officeart/2005/8/layout/process1"/>
    <dgm:cxn modelId="{D466A938-72CC-4D88-A332-CD4314ED033D}" type="presOf" srcId="{D1985F28-9FEA-494F-80C9-F5D987C01894}" destId="{21E75A89-AB65-4C78-BCC4-FD9DEF0DC57A}" srcOrd="0" destOrd="0" presId="urn:microsoft.com/office/officeart/2005/8/layout/process1"/>
    <dgm:cxn modelId="{29DB0604-F1A5-4121-B6F9-559DBDE7377E}" srcId="{5D520BEC-9083-4160-9895-1C97B793CE2B}" destId="{643CA536-FA28-4370-9DEC-75D9994BB2F5}" srcOrd="3" destOrd="0" parTransId="{6EF7AFC5-9F29-4856-939E-50CD310E33AB}" sibTransId="{D1985F28-9FEA-494F-80C9-F5D987C01894}"/>
    <dgm:cxn modelId="{7F8ADCF3-E974-4373-9EDE-B638966AF89C}" type="presOf" srcId="{5D520BEC-9083-4160-9895-1C97B793CE2B}" destId="{8D42CFB9-518A-4B73-AF69-CA1CA7BABE6B}" srcOrd="0" destOrd="0" presId="urn:microsoft.com/office/officeart/2005/8/layout/process1"/>
    <dgm:cxn modelId="{9E365834-8860-4CE7-8955-F6A8943D5C2E}" srcId="{5D520BEC-9083-4160-9895-1C97B793CE2B}" destId="{74ECF9DB-64CA-4D3F-BC05-489714A6FC3F}" srcOrd="4" destOrd="0" parTransId="{902692A3-EFB4-491D-AA6E-0D18DB416AAA}" sibTransId="{7822FFC9-7338-4317-9486-E617AC2B999D}"/>
    <dgm:cxn modelId="{BB18E72E-9FD7-442F-821E-BC1A9FD84175}" type="presOf" srcId="{235513BE-13FC-4BC7-B20F-C8B154CCA9B6}" destId="{27302719-94B4-49FE-8FF5-4D87BC3A647E}" srcOrd="0" destOrd="0" presId="urn:microsoft.com/office/officeart/2005/8/layout/process1"/>
    <dgm:cxn modelId="{722647A3-DB52-42AD-8CF6-CDB2D442474A}" type="presOf" srcId="{74ECF9DB-64CA-4D3F-BC05-489714A6FC3F}" destId="{28424C15-4C60-47B6-A40D-36944EF3D7A5}" srcOrd="0" destOrd="0" presId="urn:microsoft.com/office/officeart/2005/8/layout/process1"/>
    <dgm:cxn modelId="{711B84C1-22B8-452F-93B7-8E9268B9D88D}" type="presOf" srcId="{2AF1ECA2-FBAC-4D7A-932A-28DA9CF6AA7A}" destId="{1F22E801-B1C8-487A-B0A5-4E025BF2B754}" srcOrd="0" destOrd="0" presId="urn:microsoft.com/office/officeart/2005/8/layout/process1"/>
    <dgm:cxn modelId="{9B38F176-C61E-4106-8FFB-6C4B255147DB}" srcId="{5D520BEC-9083-4160-9895-1C97B793CE2B}" destId="{F66176AF-39FF-4859-9CDA-0BB5F056DC9F}" srcOrd="0" destOrd="0" parTransId="{245E555E-5CE6-4F98-B4A5-13713D68159C}" sibTransId="{6EE21D20-2C1B-47AB-978E-0436F786F629}"/>
    <dgm:cxn modelId="{61A8A0A3-0D23-4370-9E86-26D69F70BE11}" type="presOf" srcId="{F66176AF-39FF-4859-9CDA-0BB5F056DC9F}" destId="{610A89F5-F049-468F-9D9A-C50C2E3CF210}" srcOrd="0" destOrd="0" presId="urn:microsoft.com/office/officeart/2005/8/layout/process1"/>
    <dgm:cxn modelId="{60E256CF-3E34-4AC2-BF9B-8476A5862B19}" srcId="{5D520BEC-9083-4160-9895-1C97B793CE2B}" destId="{BEBF3D9C-B64D-4386-B72F-FEA6DC50B200}" srcOrd="2" destOrd="0" parTransId="{B2492B13-1840-4528-8930-6B8BED407E1A}" sibTransId="{2AF1ECA2-FBAC-4D7A-932A-28DA9CF6AA7A}"/>
    <dgm:cxn modelId="{56F0B788-6E9C-46F0-9515-FEB87A0A9288}" type="presOf" srcId="{D1985F28-9FEA-494F-80C9-F5D987C01894}" destId="{46521D8C-A638-4C11-B342-DD150572C36A}" srcOrd="1" destOrd="0" presId="urn:microsoft.com/office/officeart/2005/8/layout/process1"/>
    <dgm:cxn modelId="{575E22D7-979A-4EB1-B887-427AFDA7B886}" type="presOf" srcId="{E7ADB7F1-7267-4098-B1B9-07E0A803D5A7}" destId="{9318E56F-ADBD-4BB6-BEE7-56FFFFB1EFAD}" srcOrd="1" destOrd="0" presId="urn:microsoft.com/office/officeart/2005/8/layout/process1"/>
    <dgm:cxn modelId="{ED18EE5A-4221-4079-AB8F-4B7210530110}" type="presParOf" srcId="{8D42CFB9-518A-4B73-AF69-CA1CA7BABE6B}" destId="{610A89F5-F049-468F-9D9A-C50C2E3CF210}" srcOrd="0" destOrd="0" presId="urn:microsoft.com/office/officeart/2005/8/layout/process1"/>
    <dgm:cxn modelId="{3FB593C8-AE88-42B6-9836-6159118CBB4E}" type="presParOf" srcId="{8D42CFB9-518A-4B73-AF69-CA1CA7BABE6B}" destId="{A2E6EF85-F392-41B4-BA64-C9E29F8E8E1A}" srcOrd="1" destOrd="0" presId="urn:microsoft.com/office/officeart/2005/8/layout/process1"/>
    <dgm:cxn modelId="{2D32F609-D5E9-4360-9B37-9234CB8CB072}" type="presParOf" srcId="{A2E6EF85-F392-41B4-BA64-C9E29F8E8E1A}" destId="{B6CC9F66-E6B7-4686-B012-02CD0EC04215}" srcOrd="0" destOrd="0" presId="urn:microsoft.com/office/officeart/2005/8/layout/process1"/>
    <dgm:cxn modelId="{1F1219C1-5D8F-46EF-B6AA-443AB96E6DDD}" type="presParOf" srcId="{8D42CFB9-518A-4B73-AF69-CA1CA7BABE6B}" destId="{27302719-94B4-49FE-8FF5-4D87BC3A647E}" srcOrd="2" destOrd="0" presId="urn:microsoft.com/office/officeart/2005/8/layout/process1"/>
    <dgm:cxn modelId="{BDF94B0E-EEBA-4639-9FF0-DB82C1BB04DE}" type="presParOf" srcId="{8D42CFB9-518A-4B73-AF69-CA1CA7BABE6B}" destId="{FB6CEE7B-5030-4302-96C4-1FFDFB2359F7}" srcOrd="3" destOrd="0" presId="urn:microsoft.com/office/officeart/2005/8/layout/process1"/>
    <dgm:cxn modelId="{D192DF42-E3FA-4FBE-A1CF-3DD6BBD7497A}" type="presParOf" srcId="{FB6CEE7B-5030-4302-96C4-1FFDFB2359F7}" destId="{9318E56F-ADBD-4BB6-BEE7-56FFFFB1EFAD}" srcOrd="0" destOrd="0" presId="urn:microsoft.com/office/officeart/2005/8/layout/process1"/>
    <dgm:cxn modelId="{DA9C4E3B-D90B-4F53-BC8A-EF2AA3B0EB67}" type="presParOf" srcId="{8D42CFB9-518A-4B73-AF69-CA1CA7BABE6B}" destId="{721687C6-0408-4FED-8C14-EEC32C936D05}" srcOrd="4" destOrd="0" presId="urn:microsoft.com/office/officeart/2005/8/layout/process1"/>
    <dgm:cxn modelId="{31C234D9-076F-4BF0-AB8F-5DD59D5A35A5}" type="presParOf" srcId="{8D42CFB9-518A-4B73-AF69-CA1CA7BABE6B}" destId="{1F22E801-B1C8-487A-B0A5-4E025BF2B754}" srcOrd="5" destOrd="0" presId="urn:microsoft.com/office/officeart/2005/8/layout/process1"/>
    <dgm:cxn modelId="{C09A20EB-56EC-4AE0-8EBF-BE66BD8E19AA}" type="presParOf" srcId="{1F22E801-B1C8-487A-B0A5-4E025BF2B754}" destId="{4BB93B52-C7C1-4353-8389-4909634E4EED}" srcOrd="0" destOrd="0" presId="urn:microsoft.com/office/officeart/2005/8/layout/process1"/>
    <dgm:cxn modelId="{6A5D349D-BB3E-48B3-AC4A-1B1951A80AD7}" type="presParOf" srcId="{8D42CFB9-518A-4B73-AF69-CA1CA7BABE6B}" destId="{75E25300-0DA8-4A39-8D84-AC1DC6987D41}" srcOrd="6" destOrd="0" presId="urn:microsoft.com/office/officeart/2005/8/layout/process1"/>
    <dgm:cxn modelId="{D637DB3A-3E3D-4174-ADB4-E1A10BD51FC4}" type="presParOf" srcId="{8D42CFB9-518A-4B73-AF69-CA1CA7BABE6B}" destId="{21E75A89-AB65-4C78-BCC4-FD9DEF0DC57A}" srcOrd="7" destOrd="0" presId="urn:microsoft.com/office/officeart/2005/8/layout/process1"/>
    <dgm:cxn modelId="{64C9802C-A5DF-45BF-8A22-3AFFAFF05A68}" type="presParOf" srcId="{21E75A89-AB65-4C78-BCC4-FD9DEF0DC57A}" destId="{46521D8C-A638-4C11-B342-DD150572C36A}" srcOrd="0" destOrd="0" presId="urn:microsoft.com/office/officeart/2005/8/layout/process1"/>
    <dgm:cxn modelId="{840AC96A-E07B-4362-ACA9-D698F780F430}" type="presParOf" srcId="{8D42CFB9-518A-4B73-AF69-CA1CA7BABE6B}" destId="{28424C15-4C60-47B6-A40D-36944EF3D7A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A89F5-F049-468F-9D9A-C50C2E3CF210}">
      <dsp:nvSpPr>
        <dsp:cNvPr id="0" name=""/>
        <dsp:cNvSpPr/>
      </dsp:nvSpPr>
      <dsp:spPr>
        <a:xfrm>
          <a:off x="4184" y="1123050"/>
          <a:ext cx="1297058" cy="778234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Management Commitment</a:t>
          </a:r>
        </a:p>
      </dsp:txBody>
      <dsp:txXfrm>
        <a:off x="26978" y="1145844"/>
        <a:ext cx="1251470" cy="732646"/>
      </dsp:txXfrm>
    </dsp:sp>
    <dsp:sp modelId="{A2E6EF85-F392-41B4-BA64-C9E29F8E8E1A}">
      <dsp:nvSpPr>
        <dsp:cNvPr id="0" name=""/>
        <dsp:cNvSpPr/>
      </dsp:nvSpPr>
      <dsp:spPr>
        <a:xfrm>
          <a:off x="1430948" y="1351332"/>
          <a:ext cx="274976" cy="32167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1430948" y="1415666"/>
        <a:ext cx="192483" cy="193002"/>
      </dsp:txXfrm>
    </dsp:sp>
    <dsp:sp modelId="{27302719-94B4-49FE-8FF5-4D87BC3A647E}">
      <dsp:nvSpPr>
        <dsp:cNvPr id="0" name=""/>
        <dsp:cNvSpPr/>
      </dsp:nvSpPr>
      <dsp:spPr>
        <a:xfrm>
          <a:off x="1820065" y="1123050"/>
          <a:ext cx="1297058" cy="778234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Creating the Using Less Stuff Team</a:t>
          </a:r>
        </a:p>
      </dsp:txBody>
      <dsp:txXfrm>
        <a:off x="1842859" y="1145844"/>
        <a:ext cx="1251470" cy="732646"/>
      </dsp:txXfrm>
    </dsp:sp>
    <dsp:sp modelId="{FB6CEE7B-5030-4302-96C4-1FFDFB2359F7}">
      <dsp:nvSpPr>
        <dsp:cNvPr id="0" name=""/>
        <dsp:cNvSpPr/>
      </dsp:nvSpPr>
      <dsp:spPr>
        <a:xfrm>
          <a:off x="3246829" y="1351332"/>
          <a:ext cx="274976" cy="32167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3246829" y="1415666"/>
        <a:ext cx="192483" cy="193002"/>
      </dsp:txXfrm>
    </dsp:sp>
    <dsp:sp modelId="{721687C6-0408-4FED-8C14-EEC32C936D05}">
      <dsp:nvSpPr>
        <dsp:cNvPr id="0" name=""/>
        <dsp:cNvSpPr/>
      </dsp:nvSpPr>
      <dsp:spPr>
        <a:xfrm>
          <a:off x="3635946" y="1123050"/>
          <a:ext cx="1297058" cy="778234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Set Goals and Proposals</a:t>
          </a:r>
        </a:p>
      </dsp:txBody>
      <dsp:txXfrm>
        <a:off x="3658740" y="1145844"/>
        <a:ext cx="1251470" cy="732646"/>
      </dsp:txXfrm>
    </dsp:sp>
    <dsp:sp modelId="{1F22E801-B1C8-487A-B0A5-4E025BF2B754}">
      <dsp:nvSpPr>
        <dsp:cNvPr id="0" name=""/>
        <dsp:cNvSpPr/>
      </dsp:nvSpPr>
      <dsp:spPr>
        <a:xfrm>
          <a:off x="5062710" y="1351332"/>
          <a:ext cx="274976" cy="32167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5062710" y="1415666"/>
        <a:ext cx="192483" cy="193002"/>
      </dsp:txXfrm>
    </dsp:sp>
    <dsp:sp modelId="{75E25300-0DA8-4A39-8D84-AC1DC6987D41}">
      <dsp:nvSpPr>
        <dsp:cNvPr id="0" name=""/>
        <dsp:cNvSpPr/>
      </dsp:nvSpPr>
      <dsp:spPr>
        <a:xfrm>
          <a:off x="5451828" y="1123050"/>
          <a:ext cx="1297058" cy="778234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Communication</a:t>
          </a:r>
        </a:p>
      </dsp:txBody>
      <dsp:txXfrm>
        <a:off x="5474622" y="1145844"/>
        <a:ext cx="1251470" cy="732646"/>
      </dsp:txXfrm>
    </dsp:sp>
    <dsp:sp modelId="{21E75A89-AB65-4C78-BCC4-FD9DEF0DC57A}">
      <dsp:nvSpPr>
        <dsp:cNvPr id="0" name=""/>
        <dsp:cNvSpPr/>
      </dsp:nvSpPr>
      <dsp:spPr>
        <a:xfrm>
          <a:off x="6878592" y="1351332"/>
          <a:ext cx="274976" cy="32167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6878592" y="1415666"/>
        <a:ext cx="192483" cy="193002"/>
      </dsp:txXfrm>
    </dsp:sp>
    <dsp:sp modelId="{28424C15-4C60-47B6-A40D-36944EF3D7A5}">
      <dsp:nvSpPr>
        <dsp:cNvPr id="0" name=""/>
        <dsp:cNvSpPr/>
      </dsp:nvSpPr>
      <dsp:spPr>
        <a:xfrm>
          <a:off x="7267709" y="1123050"/>
          <a:ext cx="1297058" cy="778234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Implementation</a:t>
          </a:r>
        </a:p>
      </dsp:txBody>
      <dsp:txXfrm>
        <a:off x="7290503" y="1145844"/>
        <a:ext cx="1251470" cy="732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DCDE1E1-77F1-4959-A9B8-A58AC8768B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171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0E96A7-1386-43E6-B8C0-BA79414EC05B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536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8107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7FEE38-EEAC-4418-9558-696414109221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3379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5538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3C5D6-1E9C-48C5-BC30-EE6FC36504E6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3584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338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B12D133-D4EF-4E6D-BF13-FE5C59589269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741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7746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3342D66-0B2A-438F-8C7E-7972A92A5B8E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945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9689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C6FE5A3-CC99-485B-8E8B-1FC119BE7FCC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150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9135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90B3A2-F822-4A2C-BB40-37602B89DB59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355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7457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FB182A4-2339-41B2-8B83-0DBE74BD84D2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56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2369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FC11C65-FD3B-4D3E-B3BE-AAB9964A9CB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765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3106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9108583-8B88-4EEA-86FD-A3D4B7DEEA39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96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3289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61A307-6184-47F5-8838-DF954280F58D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174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374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2980F-1F07-4877-AB07-032672F9F7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78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77D78-CF76-4C8A-9ACB-17A4D4FAB0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13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0ED0A-4797-4F7E-A158-A09CE1F15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60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35F3C-CE4C-428F-A7EB-2C1054E8B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12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7BCEC-3C76-4950-8CB4-DA66645FD6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43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26180-9C97-4A0E-9D7C-AC09DA8B98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63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8BD61-4903-4A64-BE06-83D7A9A377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06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C49F6-2366-41E1-BF9A-D769AFEA26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27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AAB1D-ED3E-4E16-9BCB-64F4713B5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43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1D77D6-4BA0-4753-AB8D-E109A1EA94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26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08B35-551F-44AE-8CCA-F6770F0C6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43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1D387E22-0F55-41E5-A7FD-9D111DF2AB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A58918 using less logo v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1039813"/>
            <a:ext cx="589915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609600" y="609600"/>
            <a:ext cx="7772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The Using Less Stuff Website</a:t>
            </a:r>
            <a:endParaRPr lang="en-US" altLang="en-US"/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Information available, new ideas regularly.</a:t>
            </a:r>
          </a:p>
          <a:p>
            <a:r>
              <a:rPr lang="en-US" altLang="en-US"/>
              <a:t> </a:t>
            </a:r>
          </a:p>
          <a:p>
            <a:pPr>
              <a:buFontTx/>
              <a:buChar char="•"/>
            </a:pPr>
            <a:r>
              <a:rPr lang="en-US" altLang="en-US"/>
              <a:t>Forms and certificates to download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Premium membership for more documents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Blog</a:t>
            </a:r>
          </a:p>
        </p:txBody>
      </p:sp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4249738" y="3359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327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17938"/>
            <a:ext cx="258603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6"/>
          <p:cNvSpPr>
            <a:spLocks noChangeArrowheads="1"/>
          </p:cNvSpPr>
          <p:nvPr/>
        </p:nvSpPr>
        <p:spPr bwMode="auto">
          <a:xfrm>
            <a:off x="381000" y="609600"/>
            <a:ext cx="83058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Presenting to the school</a:t>
            </a:r>
          </a:p>
          <a:p>
            <a:endParaRPr lang="en-US" altLang="en-US" b="1"/>
          </a:p>
          <a:p>
            <a:pPr>
              <a:buFontTx/>
              <a:buChar char="•"/>
            </a:pPr>
            <a:r>
              <a:rPr lang="en-US" altLang="en-US" b="1"/>
              <a:t> </a:t>
            </a:r>
            <a:r>
              <a:rPr lang="en-US" altLang="en-US"/>
              <a:t>Recruitment: Get everybody involved by committing to do their “bit”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Explain why the school is going on this journey and tell them about the incentives and rewards on offer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Talk about the Eco Cup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Explain how people can Use Less in their houses or departments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endParaRPr lang="en-US" altLang="en-US" b="1"/>
          </a:p>
        </p:txBody>
      </p:sp>
      <p:pic>
        <p:nvPicPr>
          <p:cNvPr id="348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646613"/>
            <a:ext cx="273050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ChangeArrowheads="1"/>
          </p:cNvSpPr>
          <p:nvPr/>
        </p:nvSpPr>
        <p:spPr bwMode="auto">
          <a:xfrm>
            <a:off x="1660525" y="2524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6386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49275"/>
            <a:ext cx="4745038" cy="5637213"/>
          </a:xfrm>
          <a:prstGeom prst="rect">
            <a:avLst/>
          </a:prstGeom>
          <a:noFill/>
          <a:ln w="5715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5334000" y="771525"/>
            <a:ext cx="3581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Aims of Using Less</a:t>
            </a:r>
            <a:endParaRPr lang="en-US" altLang="en-US"/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Save money to spend in other areas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Less Waste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Help the environment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Create teamwork throughout the school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Education for social responsibility</a:t>
            </a:r>
          </a:p>
          <a:p>
            <a:pPr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4090988" y="14620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843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549275"/>
            <a:ext cx="4097337" cy="5759450"/>
          </a:xfrm>
          <a:prstGeom prst="rect">
            <a:avLst/>
          </a:prstGeom>
          <a:noFill/>
          <a:ln w="5715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5360988" y="522288"/>
            <a:ext cx="347027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Benefits of Using Less</a:t>
            </a:r>
          </a:p>
          <a:p>
            <a:endParaRPr lang="en-US" altLang="en-US" b="1"/>
          </a:p>
          <a:p>
            <a:pPr>
              <a:buFontTx/>
              <a:buChar char="•"/>
            </a:pPr>
            <a:r>
              <a:rPr lang="en-US" altLang="en-US"/>
              <a:t> Money can be redirected to improve your school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Positive PR for the school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Educational projects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endParaRPr lang="en-US" altLang="en-US"/>
          </a:p>
          <a:p>
            <a:r>
              <a:rPr lang="en-US" altLang="en-US"/>
              <a:t> 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SetSize486295-Benef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525780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7"/>
          <p:cNvSpPr>
            <a:spLocks noChangeArrowheads="1"/>
          </p:cNvSpPr>
          <p:nvPr/>
        </p:nvSpPr>
        <p:spPr bwMode="auto">
          <a:xfrm>
            <a:off x="5410200" y="533400"/>
            <a:ext cx="3124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How will the Using Less Committee benefit you?</a:t>
            </a:r>
          </a:p>
          <a:p>
            <a:endParaRPr lang="en-US" altLang="en-US" b="1"/>
          </a:p>
          <a:p>
            <a:pPr>
              <a:buFontTx/>
              <a:buChar char="•"/>
            </a:pPr>
            <a:r>
              <a:rPr lang="en-US" altLang="en-US"/>
              <a:t>School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CV</a:t>
            </a:r>
          </a:p>
          <a:p>
            <a:r>
              <a:rPr lang="en-US" altLang="en-US"/>
              <a:t> </a:t>
            </a:r>
          </a:p>
          <a:p>
            <a:pPr>
              <a:buFontTx/>
              <a:buChar char="•"/>
            </a:pPr>
            <a:r>
              <a:rPr lang="en-US" altLang="en-US"/>
              <a:t> University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Peace of mind</a:t>
            </a:r>
          </a:p>
          <a:p>
            <a:pPr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ChangeArrowheads="1"/>
          </p:cNvSpPr>
          <p:nvPr/>
        </p:nvSpPr>
        <p:spPr bwMode="auto">
          <a:xfrm>
            <a:off x="990600" y="228600"/>
            <a:ext cx="37973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b="1" dirty="0" smtClean="0"/>
          </a:p>
          <a:p>
            <a:endParaRPr lang="en-US" altLang="en-US" b="1" dirty="0" smtClean="0"/>
          </a:p>
          <a:p>
            <a:r>
              <a:rPr lang="en-US" altLang="en-US" b="1" dirty="0" smtClean="0"/>
              <a:t>The </a:t>
            </a:r>
            <a:r>
              <a:rPr lang="en-US" altLang="en-US" b="1" dirty="0"/>
              <a:t>Incentives</a:t>
            </a:r>
            <a:endParaRPr lang="en-US" altLang="en-US" dirty="0"/>
          </a:p>
          <a:p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 The Eco Cup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 Speech Day Prize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 Commendations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Whole School reward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2253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97200"/>
            <a:ext cx="43497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ChangeArrowheads="1"/>
          </p:cNvSpPr>
          <p:nvPr/>
        </p:nvSpPr>
        <p:spPr bwMode="auto">
          <a:xfrm>
            <a:off x="323850" y="3141663"/>
            <a:ext cx="84963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b="1"/>
              <a:t>The Using Less Stuff Pathway</a:t>
            </a:r>
          </a:p>
          <a:p>
            <a:pPr algn="ctr"/>
            <a:endParaRPr lang="en-US" altLang="en-US" b="1"/>
          </a:p>
        </p:txBody>
      </p:sp>
      <p:sp>
        <p:nvSpPr>
          <p:cNvPr id="24578" name="Rectangle 8"/>
          <p:cNvSpPr>
            <a:spLocks noChangeArrowheads="1"/>
          </p:cNvSpPr>
          <p:nvPr/>
        </p:nvSpPr>
        <p:spPr bwMode="auto">
          <a:xfrm>
            <a:off x="7916863" y="5424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9" name="Diagram 8"/>
          <p:cNvGraphicFramePr/>
          <p:nvPr/>
        </p:nvGraphicFramePr>
        <p:xfrm>
          <a:off x="251520" y="116632"/>
          <a:ext cx="856895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/>
          <p:cNvSpPr>
            <a:spLocks noChangeArrowheads="1"/>
          </p:cNvSpPr>
          <p:nvPr/>
        </p:nvSpPr>
        <p:spPr bwMode="auto">
          <a:xfrm>
            <a:off x="4724400" y="304800"/>
            <a:ext cx="4038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The Role of the Eco Committee</a:t>
            </a:r>
          </a:p>
          <a:p>
            <a:endParaRPr lang="en-US" altLang="en-US" b="1"/>
          </a:p>
          <a:p>
            <a:pPr>
              <a:buFontTx/>
              <a:buChar char="•"/>
            </a:pPr>
            <a:r>
              <a:rPr lang="en-US" altLang="en-US"/>
              <a:t> Promote awareness 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Promote participation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Implement Using Less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Demonstrate progress</a:t>
            </a:r>
          </a:p>
        </p:txBody>
      </p:sp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1592263" y="660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662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3724275" cy="5021263"/>
          </a:xfrm>
          <a:prstGeom prst="rect">
            <a:avLst/>
          </a:prstGeom>
          <a:noFill/>
          <a:ln w="5715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344988" y="457200"/>
            <a:ext cx="4341812" cy="4340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en-US" b="1" dirty="0"/>
              <a:t>How to start Using Less</a:t>
            </a:r>
          </a:p>
          <a:p>
            <a:pPr eaLnBrk="0" hangingPunct="0">
              <a:defRPr/>
            </a:pPr>
            <a:endParaRPr lang="en-US" altLang="en-US" b="1" dirty="0"/>
          </a:p>
          <a:p>
            <a:pPr eaLnBrk="0" hangingPunct="0">
              <a:defRPr/>
            </a:pPr>
            <a:endParaRPr lang="en-US" altLang="en-US" b="1" dirty="0"/>
          </a:p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Where are we now?</a:t>
            </a:r>
          </a:p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Where are we going?</a:t>
            </a:r>
          </a:p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Rewards when we get there</a:t>
            </a:r>
          </a:p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Commit to “my bit”</a:t>
            </a:r>
          </a:p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Posters </a:t>
            </a:r>
            <a:r>
              <a:rPr lang="en-US" altLang="en-US" dirty="0"/>
              <a:t>around the </a:t>
            </a:r>
            <a:r>
              <a:rPr lang="en-US" altLang="en-US" dirty="0"/>
              <a:t>school</a:t>
            </a:r>
          </a:p>
          <a:p>
            <a:pPr eaLnBrk="0" hangingPunct="0">
              <a:buFontTx/>
              <a:buChar char="•"/>
              <a:defRPr/>
            </a:pPr>
            <a:endParaRPr lang="en-US" altLang="en-US" dirty="0"/>
          </a:p>
        </p:txBody>
      </p:sp>
      <p:pic>
        <p:nvPicPr>
          <p:cNvPr id="28674" name="Picture 10" descr="http://cdn.grid.fotosearch.com/WTD/WTD042/ruef0012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381476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4572000" y="457200"/>
            <a:ext cx="3733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Setting targets</a:t>
            </a:r>
          </a:p>
          <a:p>
            <a:endParaRPr lang="en-US" altLang="en-US" b="1"/>
          </a:p>
          <a:p>
            <a:pPr>
              <a:buFontTx/>
              <a:buChar char="•"/>
            </a:pPr>
            <a:r>
              <a:rPr lang="en-US" altLang="en-US" b="1"/>
              <a:t> </a:t>
            </a:r>
            <a:r>
              <a:rPr lang="en-US" altLang="en-US"/>
              <a:t>Once we know what we use, we are able to set targets</a:t>
            </a:r>
          </a:p>
          <a:p>
            <a:pPr>
              <a:buFontTx/>
              <a:buChar char="•"/>
            </a:pPr>
            <a:endParaRPr lang="en-US" altLang="en-US" b="1"/>
          </a:p>
          <a:p>
            <a:pPr>
              <a:buFontTx/>
              <a:buChar char="•"/>
            </a:pPr>
            <a:r>
              <a:rPr lang="en-US" altLang="en-US"/>
              <a:t> How will success be measured?</a:t>
            </a:r>
            <a:endParaRPr lang="en-US" altLang="en-US" b="1"/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Targets will be reviewed at the beginning of each term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endParaRPr lang="en-US" altLang="en-US" b="1"/>
          </a:p>
        </p:txBody>
      </p:sp>
      <p:pic>
        <p:nvPicPr>
          <p:cNvPr id="30722" name="Picture 9" descr="http://1.bp.blogspot.com/-tU6IeBU_1sc/UGTR-gpypdI/AAAAAAAAAD0/KNFQaoAPXQQ/s1600/Budget+Goa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37211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C898236250254B8D792079FCA0A294" ma:contentTypeVersion="2" ma:contentTypeDescription="Create a new document." ma:contentTypeScope="" ma:versionID="52f1b5cccf8507859b394e9a957b75e6">
  <xsd:schema xmlns:xsd="http://www.w3.org/2001/XMLSchema" xmlns:xs="http://www.w3.org/2001/XMLSchema" xmlns:p="http://schemas.microsoft.com/office/2006/metadata/properties" xmlns:ns2="19147e82-ecb3-4231-bdc6-d9755116e62a" targetNamespace="http://schemas.microsoft.com/office/2006/metadata/properties" ma:root="true" ma:fieldsID="d0c751f31024b5ab3d61830ed800d71e" ns2:_="">
    <xsd:import namespace="19147e82-ecb3-4231-bdc6-d9755116e62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147e82-ecb3-4231-bdc6-d9755116e6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48E03B-F8AD-431A-982E-F075DC3D4A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147e82-ecb3-4231-bdc6-d9755116e6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5ED09B-6101-4042-B6D3-651EB28103AB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19147e82-ecb3-4231-bdc6-d9755116e62a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3D3D8E1-5C5E-4399-A843-1DFFCCB361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281</Words>
  <Application>Microsoft Office PowerPoint</Application>
  <PresentationFormat>On-screen Show (4:3)</PresentationFormat>
  <Paragraphs>103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ＭＳ Ｐゴシック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WIlliam  Scholfield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 Scholfield</dc:creator>
  <cp:lastModifiedBy>Vanessa</cp:lastModifiedBy>
  <cp:revision>15</cp:revision>
  <dcterms:created xsi:type="dcterms:W3CDTF">2014-03-03T13:02:28Z</dcterms:created>
  <dcterms:modified xsi:type="dcterms:W3CDTF">2016-06-14T13:18:32Z</dcterms:modified>
</cp:coreProperties>
</file>